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25400" cap="flat">
              <a:solidFill>
                <a:srgbClr val="66635E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D6D5CB"/>
              </a:solidFill>
              <a:prstDash val="solid"/>
              <a:miter lim="400000"/>
            </a:ln>
          </a:left>
          <a:right>
            <a:ln w="12700" cap="flat">
              <a:solidFill>
                <a:srgbClr val="D6D5CB"/>
              </a:solidFill>
              <a:prstDash val="solid"/>
              <a:miter lim="400000"/>
            </a:ln>
          </a:right>
          <a:top>
            <a:ln w="12700" cap="flat">
              <a:solidFill>
                <a:srgbClr val="D6D5CB"/>
              </a:solidFill>
              <a:prstDash val="solid"/>
              <a:miter lim="400000"/>
            </a:ln>
          </a:top>
          <a:bottom>
            <a:ln w="12700" cap="flat">
              <a:solidFill>
                <a:srgbClr val="D6D5CB"/>
              </a:solidFill>
              <a:prstDash val="solid"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0A4A8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0A4A8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0A4A8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0A4A8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0A4A8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0A4A8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EADA0"/>
              </a:solidFill>
              <a:prstDash val="solid"/>
              <a:miter lim="400000"/>
            </a:ln>
          </a:left>
          <a:right>
            <a:ln w="12700" cap="flat">
              <a:solidFill>
                <a:srgbClr val="AEADA0"/>
              </a:solidFill>
              <a:prstDash val="solid"/>
              <a:miter lim="400000"/>
            </a:ln>
          </a:right>
          <a:top>
            <a:ln w="12700" cap="flat">
              <a:solidFill>
                <a:srgbClr val="AEADA0"/>
              </a:solidFill>
              <a:prstDash val="solid"/>
              <a:miter lim="400000"/>
            </a:ln>
          </a:top>
          <a:bottom>
            <a:ln w="12700" cap="flat">
              <a:solidFill>
                <a:srgbClr val="AEADA0"/>
              </a:solidFill>
              <a:prstDash val="solid"/>
              <a:miter lim="400000"/>
            </a:ln>
          </a:bottom>
          <a:insideH>
            <a:ln w="12700" cap="flat">
              <a:solidFill>
                <a:srgbClr val="AEADA0"/>
              </a:solidFill>
              <a:prstDash val="solid"/>
              <a:miter lim="400000"/>
            </a:ln>
          </a:insideH>
          <a:insideV>
            <a:ln w="12700" cap="flat">
              <a:solidFill>
                <a:srgbClr val="AEADA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83827D"/>
              </a:solidFill>
              <a:prstDash val="solid"/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83827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flat">
              <a:solidFill>
                <a:srgbClr val="83827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3827D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5" name="Shape 16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text"/>
          <p:cNvSpPr txBox="1"/>
          <p:nvPr>
            <p:ph type="title"/>
          </p:nvPr>
        </p:nvSpPr>
        <p:spPr>
          <a:xfrm>
            <a:off x="1930400" y="7378700"/>
            <a:ext cx="20510500" cy="3695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13" name="Textebene 1…"/>
          <p:cNvSpPr txBox="1"/>
          <p:nvPr>
            <p:ph type="body" sz="quarter" idx="1"/>
          </p:nvPr>
        </p:nvSpPr>
        <p:spPr>
          <a:xfrm>
            <a:off x="1930400" y="11049000"/>
            <a:ext cx="20510500" cy="177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4" name="Foliennummer"/>
          <p:cNvSpPr txBox="1"/>
          <p:nvPr>
            <p:ph type="sldNum" sz="quarter" idx="2"/>
          </p:nvPr>
        </p:nvSpPr>
        <p:spPr>
          <a:xfrm>
            <a:off x="12020860" y="13322300"/>
            <a:ext cx="368504" cy="3746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 - 3 Stüc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Linie"/>
          <p:cNvSpPr/>
          <p:nvPr/>
        </p:nvSpPr>
        <p:spPr>
          <a:xfrm>
            <a:off x="522128" y="11747500"/>
            <a:ext cx="23341173" cy="0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6" name="Rechteck"/>
          <p:cNvSpPr/>
          <p:nvPr/>
        </p:nvSpPr>
        <p:spPr>
          <a:xfrm>
            <a:off x="520700" y="393700"/>
            <a:ext cx="23342600" cy="129667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7" name="Holzflur mit Schränken an beiden Seiten und einer Treppe im Hintergrund"/>
          <p:cNvSpPr/>
          <p:nvPr>
            <p:ph type="pic" sz="half" idx="21"/>
          </p:nvPr>
        </p:nvSpPr>
        <p:spPr>
          <a:xfrm>
            <a:off x="16006233" y="3619500"/>
            <a:ext cx="7747001" cy="11620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Front eines modernen Hauses, das nachts beleuchtet ist"/>
          <p:cNvSpPr/>
          <p:nvPr>
            <p:ph type="pic" idx="22"/>
          </p:nvPr>
        </p:nvSpPr>
        <p:spPr>
          <a:xfrm>
            <a:off x="-518765" y="520700"/>
            <a:ext cx="16668749" cy="1111442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9" name="Front eines modernen Hauses mit breiten Treppenstufen vorne, das nachts beleuchtet ist"/>
          <p:cNvSpPr/>
          <p:nvPr>
            <p:ph type="pic" sz="half" idx="23"/>
          </p:nvPr>
        </p:nvSpPr>
        <p:spPr>
          <a:xfrm>
            <a:off x="15862300" y="-1854200"/>
            <a:ext cx="8051801" cy="12077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0" name="Titeltext"/>
          <p:cNvSpPr txBox="1"/>
          <p:nvPr>
            <p:ph type="title"/>
          </p:nvPr>
        </p:nvSpPr>
        <p:spPr>
          <a:xfrm>
            <a:off x="635000" y="11747500"/>
            <a:ext cx="23114000" cy="9525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58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121" name="Textebene 1…"/>
          <p:cNvSpPr txBox="1"/>
          <p:nvPr>
            <p:ph type="body" sz="quarter" idx="1"/>
          </p:nvPr>
        </p:nvSpPr>
        <p:spPr>
          <a:xfrm>
            <a:off x="635000" y="12687300"/>
            <a:ext cx="23114000" cy="635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32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cap="all" sz="32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cap="all" sz="32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cap="all" sz="32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cap="all" sz="32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22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 - 1 Stüc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Linie"/>
          <p:cNvSpPr/>
          <p:nvPr/>
        </p:nvSpPr>
        <p:spPr>
          <a:xfrm>
            <a:off x="522128" y="11747500"/>
            <a:ext cx="23341173" cy="0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0" name="Rechteck"/>
          <p:cNvSpPr/>
          <p:nvPr/>
        </p:nvSpPr>
        <p:spPr>
          <a:xfrm>
            <a:off x="520700" y="393700"/>
            <a:ext cx="23342600" cy="129667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31" name="Front eines modernen Hauses, das nachts beleuchtet ist"/>
          <p:cNvSpPr/>
          <p:nvPr>
            <p:ph type="pic" idx="21"/>
          </p:nvPr>
        </p:nvSpPr>
        <p:spPr>
          <a:xfrm>
            <a:off x="609600" y="-2044700"/>
            <a:ext cx="23202900" cy="154712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2" name="Titeltext"/>
          <p:cNvSpPr txBox="1"/>
          <p:nvPr>
            <p:ph type="title"/>
          </p:nvPr>
        </p:nvSpPr>
        <p:spPr>
          <a:xfrm>
            <a:off x="635000" y="11747500"/>
            <a:ext cx="23114000" cy="9525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58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133" name="Textebene 1…"/>
          <p:cNvSpPr txBox="1"/>
          <p:nvPr>
            <p:ph type="body" sz="quarter" idx="1"/>
          </p:nvPr>
        </p:nvSpPr>
        <p:spPr>
          <a:xfrm>
            <a:off x="635000" y="12687300"/>
            <a:ext cx="23114000" cy="635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32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cap="all" sz="32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cap="all" sz="32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cap="all" sz="32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cap="all" sz="32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4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„Zitat hier eingeben.“"/>
          <p:cNvSpPr txBox="1"/>
          <p:nvPr>
            <p:ph type="body" sz="quarter" idx="21"/>
          </p:nvPr>
        </p:nvSpPr>
        <p:spPr>
          <a:xfrm>
            <a:off x="2387600" y="6057900"/>
            <a:ext cx="196215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</a:lvl1pPr>
          </a:lstStyle>
          <a:p>
            <a:pPr/>
            <a:r>
              <a:t>„Zitat hier eingeben.“</a:t>
            </a:r>
          </a:p>
        </p:txBody>
      </p:sp>
      <p:sp>
        <p:nvSpPr>
          <p:cNvPr id="142" name="–Christian Bauer"/>
          <p:cNvSpPr txBox="1"/>
          <p:nvPr>
            <p:ph type="body" sz="quarter" idx="22"/>
          </p:nvPr>
        </p:nvSpPr>
        <p:spPr>
          <a:xfrm>
            <a:off x="2387600" y="8953500"/>
            <a:ext cx="19621500" cy="660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  <a:defRPr i="1" sz="3800"/>
            </a:lvl1pPr>
          </a:lstStyle>
          <a:p>
            <a:pPr/>
            <a:r>
              <a:t>–Christian Bauer</a:t>
            </a:r>
          </a:p>
        </p:txBody>
      </p:sp>
      <p:sp>
        <p:nvSpPr>
          <p:cNvPr id="14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Front eines modernen Hauses, das nachts beleuchtet ist"/>
          <p:cNvSpPr/>
          <p:nvPr>
            <p:ph type="pic" idx="21"/>
          </p:nvPr>
        </p:nvSpPr>
        <p:spPr>
          <a:xfrm>
            <a:off x="0" y="-1041400"/>
            <a:ext cx="24422100" cy="1628422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5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ie"/>
          <p:cNvSpPr/>
          <p:nvPr/>
        </p:nvSpPr>
        <p:spPr>
          <a:xfrm>
            <a:off x="522128" y="12534900"/>
            <a:ext cx="23337998" cy="0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" name="Linie"/>
          <p:cNvSpPr/>
          <p:nvPr/>
        </p:nvSpPr>
        <p:spPr>
          <a:xfrm>
            <a:off x="9856866" y="12522200"/>
            <a:ext cx="1" cy="83280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Linie"/>
          <p:cNvSpPr/>
          <p:nvPr/>
        </p:nvSpPr>
        <p:spPr>
          <a:xfrm>
            <a:off x="522128" y="10109200"/>
            <a:ext cx="23337998" cy="0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Rechteck"/>
          <p:cNvSpPr/>
          <p:nvPr/>
        </p:nvSpPr>
        <p:spPr>
          <a:xfrm>
            <a:off x="520700" y="393700"/>
            <a:ext cx="23342600" cy="129667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" name="NAME"/>
          <p:cNvSpPr txBox="1"/>
          <p:nvPr>
            <p:ph type="body" sz="quarter" idx="21"/>
          </p:nvPr>
        </p:nvSpPr>
        <p:spPr>
          <a:xfrm>
            <a:off x="11416451" y="12515850"/>
            <a:ext cx="1607186" cy="8509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NAME</a:t>
            </a:r>
          </a:p>
        </p:txBody>
      </p:sp>
      <p:sp>
        <p:nvSpPr>
          <p:cNvPr id="26" name="Projekt"/>
          <p:cNvSpPr txBox="1"/>
          <p:nvPr>
            <p:ph type="body" sz="quarter" idx="22"/>
          </p:nvPr>
        </p:nvSpPr>
        <p:spPr>
          <a:xfrm>
            <a:off x="637228" y="10151567"/>
            <a:ext cx="1209143" cy="461366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24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Projekt</a:t>
            </a:r>
          </a:p>
        </p:txBody>
      </p:sp>
      <p:sp>
        <p:nvSpPr>
          <p:cNvPr id="27" name="DATUM"/>
          <p:cNvSpPr txBox="1"/>
          <p:nvPr>
            <p:ph type="body" sz="quarter" idx="23"/>
          </p:nvPr>
        </p:nvSpPr>
        <p:spPr>
          <a:xfrm>
            <a:off x="515860" y="12564567"/>
            <a:ext cx="977800" cy="461366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24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DATUM</a:t>
            </a:r>
          </a:p>
        </p:txBody>
      </p:sp>
      <p:sp>
        <p:nvSpPr>
          <p:cNvPr id="28" name="Client"/>
          <p:cNvSpPr txBox="1"/>
          <p:nvPr>
            <p:ph type="body" sz="quarter" idx="24"/>
          </p:nvPr>
        </p:nvSpPr>
        <p:spPr>
          <a:xfrm>
            <a:off x="9971820" y="12564567"/>
            <a:ext cx="965608" cy="461366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24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Client</a:t>
            </a:r>
          </a:p>
        </p:txBody>
      </p:sp>
      <p:sp>
        <p:nvSpPr>
          <p:cNvPr id="29" name="DATUM"/>
          <p:cNvSpPr txBox="1"/>
          <p:nvPr>
            <p:ph type="body" sz="quarter" idx="25"/>
          </p:nvPr>
        </p:nvSpPr>
        <p:spPr>
          <a:xfrm>
            <a:off x="2153390" y="12515850"/>
            <a:ext cx="1913256" cy="8509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DATUM</a:t>
            </a:r>
          </a:p>
        </p:txBody>
      </p:sp>
      <p:sp>
        <p:nvSpPr>
          <p:cNvPr id="30" name="Front eines modernen Hauses, das nachts beleuchtet ist"/>
          <p:cNvSpPr/>
          <p:nvPr>
            <p:ph type="pic" idx="26"/>
          </p:nvPr>
        </p:nvSpPr>
        <p:spPr>
          <a:xfrm>
            <a:off x="617081" y="-3295650"/>
            <a:ext cx="23139409" cy="1542894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1" name="Titeltext"/>
          <p:cNvSpPr txBox="1"/>
          <p:nvPr>
            <p:ph type="title"/>
          </p:nvPr>
        </p:nvSpPr>
        <p:spPr>
          <a:xfrm>
            <a:off x="2159000" y="10121900"/>
            <a:ext cx="19685000" cy="14605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32" name="Textebene 1…"/>
          <p:cNvSpPr txBox="1"/>
          <p:nvPr>
            <p:ph type="body" sz="quarter" idx="1"/>
          </p:nvPr>
        </p:nvSpPr>
        <p:spPr>
          <a:xfrm>
            <a:off x="2159000" y="11569700"/>
            <a:ext cx="19685000" cy="9779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58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cap="all" sz="62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cap="all" sz="62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cap="all" sz="62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cap="all" sz="62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 - Horizontal, 4 Stüc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ie"/>
          <p:cNvSpPr/>
          <p:nvPr/>
        </p:nvSpPr>
        <p:spPr>
          <a:xfrm>
            <a:off x="522128" y="12534900"/>
            <a:ext cx="23337998" cy="0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1" name="Linie"/>
          <p:cNvSpPr/>
          <p:nvPr/>
        </p:nvSpPr>
        <p:spPr>
          <a:xfrm>
            <a:off x="9856866" y="12522200"/>
            <a:ext cx="1" cy="83280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" name="Linie"/>
          <p:cNvSpPr/>
          <p:nvPr/>
        </p:nvSpPr>
        <p:spPr>
          <a:xfrm>
            <a:off x="522128" y="10109200"/>
            <a:ext cx="23337998" cy="0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" name="Rechteck"/>
          <p:cNvSpPr/>
          <p:nvPr/>
        </p:nvSpPr>
        <p:spPr>
          <a:xfrm>
            <a:off x="520700" y="393700"/>
            <a:ext cx="23342600" cy="129667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4" name="NAME"/>
          <p:cNvSpPr txBox="1"/>
          <p:nvPr>
            <p:ph type="body" sz="quarter" idx="21"/>
          </p:nvPr>
        </p:nvSpPr>
        <p:spPr>
          <a:xfrm>
            <a:off x="11416451" y="12515850"/>
            <a:ext cx="1607186" cy="8509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NAME</a:t>
            </a:r>
          </a:p>
        </p:txBody>
      </p:sp>
      <p:sp>
        <p:nvSpPr>
          <p:cNvPr id="45" name="Projekt"/>
          <p:cNvSpPr txBox="1"/>
          <p:nvPr>
            <p:ph type="body" sz="quarter" idx="22"/>
          </p:nvPr>
        </p:nvSpPr>
        <p:spPr>
          <a:xfrm>
            <a:off x="637228" y="10151567"/>
            <a:ext cx="1209143" cy="461366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24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Projekt</a:t>
            </a:r>
          </a:p>
        </p:txBody>
      </p:sp>
      <p:sp>
        <p:nvSpPr>
          <p:cNvPr id="46" name="DATUM"/>
          <p:cNvSpPr txBox="1"/>
          <p:nvPr>
            <p:ph type="body" sz="quarter" idx="23"/>
          </p:nvPr>
        </p:nvSpPr>
        <p:spPr>
          <a:xfrm>
            <a:off x="515860" y="12564567"/>
            <a:ext cx="977800" cy="461366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24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DATUM</a:t>
            </a:r>
          </a:p>
        </p:txBody>
      </p:sp>
      <p:sp>
        <p:nvSpPr>
          <p:cNvPr id="47" name="Client"/>
          <p:cNvSpPr txBox="1"/>
          <p:nvPr>
            <p:ph type="body" sz="quarter" idx="24"/>
          </p:nvPr>
        </p:nvSpPr>
        <p:spPr>
          <a:xfrm>
            <a:off x="9971820" y="12564567"/>
            <a:ext cx="965608" cy="461366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24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Client</a:t>
            </a:r>
          </a:p>
        </p:txBody>
      </p:sp>
      <p:sp>
        <p:nvSpPr>
          <p:cNvPr id="48" name="DATUM"/>
          <p:cNvSpPr txBox="1"/>
          <p:nvPr>
            <p:ph type="body" sz="quarter" idx="25"/>
          </p:nvPr>
        </p:nvSpPr>
        <p:spPr>
          <a:xfrm>
            <a:off x="2153390" y="12515850"/>
            <a:ext cx="1913256" cy="8509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DATUM</a:t>
            </a:r>
          </a:p>
        </p:txBody>
      </p:sp>
      <p:sp>
        <p:nvSpPr>
          <p:cNvPr id="49" name="Front eines modernen Hauses mit breiten Treppenstufen vorne, das nachts beleuchtet ist"/>
          <p:cNvSpPr/>
          <p:nvPr>
            <p:ph type="pic" sz="half" idx="26"/>
          </p:nvPr>
        </p:nvSpPr>
        <p:spPr>
          <a:xfrm>
            <a:off x="635000" y="-835079"/>
            <a:ext cx="9211734" cy="13817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0" name="Modernes, grau gekacheltes Badezimmer mit Badewanne"/>
          <p:cNvSpPr/>
          <p:nvPr>
            <p:ph type="pic" sz="quarter" idx="27"/>
          </p:nvPr>
        </p:nvSpPr>
        <p:spPr>
          <a:xfrm>
            <a:off x="9893300" y="279400"/>
            <a:ext cx="4572000" cy="609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1" name="Modernes Wohnzimmer mit großen Fenstern"/>
          <p:cNvSpPr/>
          <p:nvPr>
            <p:ph type="pic" sz="quarter" idx="28"/>
          </p:nvPr>
        </p:nvSpPr>
        <p:spPr>
          <a:xfrm>
            <a:off x="9906000" y="3708400"/>
            <a:ext cx="457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2" name="Holzflur mit Schränken an beiden Seiten und einer Treppe im Hintergrund"/>
          <p:cNvSpPr/>
          <p:nvPr>
            <p:ph type="pic" sz="half" idx="29"/>
          </p:nvPr>
        </p:nvSpPr>
        <p:spPr>
          <a:xfrm>
            <a:off x="14559244" y="-835079"/>
            <a:ext cx="9245601" cy="138684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Titeltext"/>
          <p:cNvSpPr txBox="1"/>
          <p:nvPr>
            <p:ph type="title"/>
          </p:nvPr>
        </p:nvSpPr>
        <p:spPr>
          <a:xfrm>
            <a:off x="2159000" y="10121900"/>
            <a:ext cx="19685000" cy="14605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54" name="Textebene 1…"/>
          <p:cNvSpPr txBox="1"/>
          <p:nvPr>
            <p:ph type="body" sz="quarter" idx="1"/>
          </p:nvPr>
        </p:nvSpPr>
        <p:spPr>
          <a:xfrm>
            <a:off x="2159000" y="11569700"/>
            <a:ext cx="19685000" cy="9779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58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cap="all" sz="62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cap="all" sz="62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cap="all" sz="62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cap="all" sz="62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Mit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eltext"/>
          <p:cNvSpPr txBox="1"/>
          <p:nvPr>
            <p:ph type="title"/>
          </p:nvPr>
        </p:nvSpPr>
        <p:spPr>
          <a:xfrm>
            <a:off x="1943100" y="5016500"/>
            <a:ext cx="20510500" cy="36830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63" name="Foliennummer"/>
          <p:cNvSpPr txBox="1"/>
          <p:nvPr>
            <p:ph type="sldNum" sz="quarter" idx="2"/>
          </p:nvPr>
        </p:nvSpPr>
        <p:spPr>
          <a:xfrm>
            <a:off x="12020860" y="13322300"/>
            <a:ext cx="368504" cy="3746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k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Holzflur mit Schränken an beiden Seiten und einer Treppe im Hintergrund"/>
          <p:cNvSpPr/>
          <p:nvPr>
            <p:ph type="pic" idx="21"/>
          </p:nvPr>
        </p:nvSpPr>
        <p:spPr>
          <a:xfrm>
            <a:off x="12823657" y="1271002"/>
            <a:ext cx="9611165" cy="1441674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1" name="Titeltext"/>
          <p:cNvSpPr txBox="1"/>
          <p:nvPr>
            <p:ph type="title"/>
          </p:nvPr>
        </p:nvSpPr>
        <p:spPr>
          <a:xfrm>
            <a:off x="1968500" y="1968500"/>
            <a:ext cx="9525000" cy="5334000"/>
          </a:xfrm>
          <a:prstGeom prst="rect">
            <a:avLst/>
          </a:prstGeom>
        </p:spPr>
        <p:txBody>
          <a:bodyPr anchor="b"/>
          <a:lstStyle>
            <a:lvl1pPr>
              <a:defRPr cap="all" sz="90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72" name="Textebene 1…"/>
          <p:cNvSpPr txBox="1"/>
          <p:nvPr>
            <p:ph type="body" sz="quarter" idx="1"/>
          </p:nvPr>
        </p:nvSpPr>
        <p:spPr>
          <a:xfrm>
            <a:off x="1968500" y="7302500"/>
            <a:ext cx="9525000" cy="45085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eltext"/>
          <p:cNvSpPr txBox="1"/>
          <p:nvPr>
            <p:ph type="title"/>
          </p:nvPr>
        </p:nvSpPr>
        <p:spPr>
          <a:xfrm>
            <a:off x="1930400" y="355600"/>
            <a:ext cx="20510500" cy="3429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8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eltext"/>
          <p:cNvSpPr txBox="1"/>
          <p:nvPr>
            <p:ph type="title"/>
          </p:nvPr>
        </p:nvSpPr>
        <p:spPr>
          <a:xfrm>
            <a:off x="1930400" y="355600"/>
            <a:ext cx="20510500" cy="3429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89" name="Textebene 1…"/>
          <p:cNvSpPr txBox="1"/>
          <p:nvPr>
            <p:ph type="body" idx="1"/>
          </p:nvPr>
        </p:nvSpPr>
        <p:spPr>
          <a:xfrm>
            <a:off x="1930400" y="3937000"/>
            <a:ext cx="20510500" cy="8064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0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Punkte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Holzflur mit Schränken an beiden Seiten und einer Treppe im Hintergrund"/>
          <p:cNvSpPr/>
          <p:nvPr>
            <p:ph type="pic" sz="half" idx="21"/>
          </p:nvPr>
        </p:nvSpPr>
        <p:spPr>
          <a:xfrm>
            <a:off x="13284200" y="1447800"/>
            <a:ext cx="9144000" cy="13716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Titeltext"/>
          <p:cNvSpPr txBox="1"/>
          <p:nvPr>
            <p:ph type="title"/>
          </p:nvPr>
        </p:nvSpPr>
        <p:spPr>
          <a:xfrm>
            <a:off x="1930400" y="355600"/>
            <a:ext cx="20510500" cy="3429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99" name="Textebene 1…"/>
          <p:cNvSpPr txBox="1"/>
          <p:nvPr>
            <p:ph type="body" sz="half" idx="1"/>
          </p:nvPr>
        </p:nvSpPr>
        <p:spPr>
          <a:xfrm>
            <a:off x="1943100" y="3937000"/>
            <a:ext cx="10033000" cy="8064500"/>
          </a:xfrm>
          <a:prstGeom prst="rect">
            <a:avLst/>
          </a:prstGeom>
        </p:spPr>
        <p:txBody>
          <a:bodyPr/>
          <a:lstStyle>
            <a:lvl1pPr marL="495300" indent="-495300">
              <a:spcBef>
                <a:spcPts val="3900"/>
              </a:spcBef>
              <a:buBlip>
                <a:blip r:embed="rId2"/>
              </a:buBlip>
              <a:defRPr sz="4200"/>
            </a:lvl1pPr>
            <a:lvl2pPr marL="990600" indent="-495300">
              <a:spcBef>
                <a:spcPts val="3900"/>
              </a:spcBef>
              <a:buBlip>
                <a:blip r:embed="rId2"/>
              </a:buBlip>
              <a:defRPr sz="4200"/>
            </a:lvl2pPr>
            <a:lvl3pPr marL="1485900" indent="-495300">
              <a:spcBef>
                <a:spcPts val="3900"/>
              </a:spcBef>
              <a:buBlip>
                <a:blip r:embed="rId2"/>
              </a:buBlip>
              <a:defRPr sz="4200"/>
            </a:lvl3pPr>
            <a:lvl4pPr marL="1981200" indent="-495300">
              <a:spcBef>
                <a:spcPts val="3900"/>
              </a:spcBef>
              <a:buBlip>
                <a:blip r:embed="rId2"/>
              </a:buBlip>
              <a:defRPr sz="4200"/>
            </a:lvl4pPr>
            <a:lvl5pPr marL="2476500" indent="-495300"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0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ebe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"/>
          <p:cNvSpPr/>
          <p:nvPr/>
        </p:nvSpPr>
        <p:spPr>
          <a:xfrm>
            <a:off x="520700" y="393700"/>
            <a:ext cx="23342600" cy="129667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" name="Textebene 1…"/>
          <p:cNvSpPr txBox="1"/>
          <p:nvPr>
            <p:ph type="body" idx="1"/>
          </p:nvPr>
        </p:nvSpPr>
        <p:spPr>
          <a:xfrm>
            <a:off x="1943100" y="2070100"/>
            <a:ext cx="20510500" cy="958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Titeltext"/>
          <p:cNvSpPr txBox="1"/>
          <p:nvPr>
            <p:ph type="title"/>
          </p:nvPr>
        </p:nvSpPr>
        <p:spPr>
          <a:xfrm>
            <a:off x="1943100" y="381000"/>
            <a:ext cx="205105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5" name="Foliennummer"/>
          <p:cNvSpPr txBox="1"/>
          <p:nvPr>
            <p:ph type="sldNum" sz="quarter" idx="2"/>
          </p:nvPr>
        </p:nvSpPr>
        <p:spPr>
          <a:xfrm>
            <a:off x="12019654" y="13350900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5C88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l" defTabSz="8255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584200" marR="0" indent="-5842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5000" u="none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168400" marR="0" indent="-5842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5000" u="none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752600" marR="0" indent="-5842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5000" u="none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336800" marR="0" indent="-5842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5000" u="none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921000" marR="0" indent="-5842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5000" u="none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505200" marR="0" indent="-5842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5000" u="none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089400" marR="0" indent="-5842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5000" u="none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4673600" marR="0" indent="-5842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5000" u="none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257800" marR="0" indent="-5842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5000" u="none"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NAM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NAME</a:t>
            </a:r>
          </a:p>
        </p:txBody>
      </p:sp>
      <p:sp>
        <p:nvSpPr>
          <p:cNvPr id="168" name="Projekt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Projekt</a:t>
            </a:r>
          </a:p>
        </p:txBody>
      </p:sp>
      <p:sp>
        <p:nvSpPr>
          <p:cNvPr id="169" name="DATUM"/>
          <p:cNvSpPr txBox="1"/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DATUM</a:t>
            </a:r>
          </a:p>
        </p:txBody>
      </p:sp>
      <p:sp>
        <p:nvSpPr>
          <p:cNvPr id="170" name="Client"/>
          <p:cNvSpPr txBox="1"/>
          <p:nvPr>
            <p:ph type="body" idx="24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Client</a:t>
            </a:r>
          </a:p>
        </p:txBody>
      </p:sp>
      <p:sp>
        <p:nvSpPr>
          <p:cNvPr id="171" name="DATUM"/>
          <p:cNvSpPr txBox="1"/>
          <p:nvPr>
            <p:ph type="body" idx="2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DATUM</a:t>
            </a:r>
          </a:p>
        </p:txBody>
      </p:sp>
      <p:pic>
        <p:nvPicPr>
          <p:cNvPr id="172" name="Front eines modernen Hauses, das nachts beleuchtet ist" descr="Front eines modernen Hauses, das nachts beleuchtet ist"/>
          <p:cNvPicPr>
            <a:picLocks noChangeAspect="1"/>
          </p:cNvPicPr>
          <p:nvPr>
            <p:ph type="pic" idx="26"/>
          </p:nvPr>
        </p:nvPicPr>
        <p:blipFill>
          <a:blip r:embed="rId2">
            <a:extLst/>
          </a:blip>
          <a:srcRect l="77" t="24652" r="32" b="14018"/>
          <a:stretch>
            <a:fillRect/>
          </a:stretch>
        </p:blipFill>
        <p:spPr>
          <a:xfrm>
            <a:off x="635000" y="508000"/>
            <a:ext cx="23114000" cy="9462421"/>
          </a:xfrm>
          <a:prstGeom prst="rect">
            <a:avLst/>
          </a:prstGeom>
        </p:spPr>
      </p:pic>
      <p:sp>
        <p:nvSpPr>
          <p:cNvPr id="173" name="Zum Bearbeiten doppeltipp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42950">
              <a:defRPr sz="9000"/>
            </a:pPr>
          </a:p>
        </p:txBody>
      </p:sp>
      <p:sp>
        <p:nvSpPr>
          <p:cNvPr id="174" name="Zum Bearbeiten doppeltippen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817244">
              <a:defRPr sz="5742"/>
            </a:pPr>
          </a:p>
        </p:txBody>
      </p:sp>
      <p:pic>
        <p:nvPicPr>
          <p:cNvPr id="175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864659" y="12140818"/>
            <a:ext cx="1978692" cy="3705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Holzflur mit Schränken an beiden Seiten und einer Treppe im Hintergrund" descr="Holzflur mit Schränken an beiden Seiten und einer Treppe im Hintergrund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3335000" y="3873500"/>
            <a:ext cx="9093200" cy="8204200"/>
          </a:xfrm>
          <a:prstGeom prst="rect">
            <a:avLst/>
          </a:prstGeom>
        </p:spPr>
      </p:pic>
      <p:sp>
        <p:nvSpPr>
          <p:cNvPr id="178" name="Steckbrief (Lerngruppe+Leitung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Steckbrief (Lerngruppe+Leitung)</a:t>
            </a:r>
          </a:p>
        </p:txBody>
      </p:sp>
      <p:sp>
        <p:nvSpPr>
          <p:cNvPr id="179" name="Einrichtung: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Einrichtung:</a:t>
            </a:r>
          </a:p>
          <a:p>
            <a:pPr>
              <a:buBlip>
                <a:blip r:embed="rId3"/>
              </a:buBlip>
            </a:pPr>
            <a:r>
              <a:t>Leitung:</a:t>
            </a:r>
          </a:p>
          <a:p>
            <a:pPr>
              <a:buBlip>
                <a:blip r:embed="rId3"/>
              </a:buBlip>
            </a:pPr>
            <a:r>
              <a:t>Kontakt (Email):</a:t>
            </a:r>
          </a:p>
          <a:p>
            <a:pPr>
              <a:buBlip>
                <a:blip r:embed="rId3"/>
              </a:buBlip>
            </a:pPr>
            <a:r>
              <a:t>Lerngruppe:</a:t>
            </a:r>
          </a:p>
          <a:p>
            <a:pPr>
              <a:buBlip>
                <a:blip r:embed="rId3"/>
              </a:buBlip>
            </a:pPr>
            <a:r>
              <a:t>Wissenswertes:</a:t>
            </a:r>
          </a:p>
        </p:txBody>
      </p:sp>
      <p:pic>
        <p:nvPicPr>
          <p:cNvPr id="180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842790" y="12949973"/>
            <a:ext cx="1978693" cy="3705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ersönlichkeits- und Urheberrecht"/>
          <p:cNvSpPr txBox="1"/>
          <p:nvPr>
            <p:ph type="title"/>
          </p:nvPr>
        </p:nvSpPr>
        <p:spPr>
          <a:xfrm>
            <a:off x="1936750" y="355600"/>
            <a:ext cx="20510500" cy="3429000"/>
          </a:xfrm>
          <a:prstGeom prst="rect">
            <a:avLst/>
          </a:prstGeom>
        </p:spPr>
        <p:txBody>
          <a:bodyPr/>
          <a:lstStyle/>
          <a:p>
            <a:pPr/>
            <a:r>
              <a:t>Persönlichkeits- und Urheberrecht</a:t>
            </a:r>
          </a:p>
        </p:txBody>
      </p:sp>
      <p:sp>
        <p:nvSpPr>
          <p:cNvPr id="183" name="Mit der Einreichung dieses Projekts sichert die/der Verantwortliche folgendes zu:…"/>
          <p:cNvSpPr txBox="1"/>
          <p:nvPr>
            <p:ph type="body" idx="1"/>
          </p:nvPr>
        </p:nvSpPr>
        <p:spPr>
          <a:xfrm>
            <a:off x="1930400" y="2888737"/>
            <a:ext cx="20510500" cy="9944386"/>
          </a:xfrm>
          <a:prstGeom prst="rect">
            <a:avLst/>
          </a:prstGeom>
        </p:spPr>
        <p:txBody>
          <a:bodyPr/>
          <a:lstStyle/>
          <a:p>
            <a:pPr marL="0" indent="0" defTabSz="572516">
              <a:spcBef>
                <a:spcPts val="3100"/>
              </a:spcBef>
              <a:buSzTx/>
              <a:buNone/>
              <a:defRPr sz="4018" u="sng"/>
            </a:pPr>
            <a:r>
              <a:t>Mit der Einreichung dieses Projekts sichert die/der Verantwortliche folgendes zu:</a:t>
            </a:r>
          </a:p>
          <a:p>
            <a:pPr marL="435609" indent="-435609" defTabSz="572516">
              <a:spcBef>
                <a:spcPts val="3100"/>
              </a:spcBef>
              <a:buBlip>
                <a:blip r:embed="rId2"/>
              </a:buBlip>
              <a:defRPr sz="4018"/>
            </a:pPr>
            <a:r>
              <a:t>Das </a:t>
            </a:r>
            <a:r>
              <a:rPr b="1"/>
              <a:t>Urheberrecht</a:t>
            </a:r>
            <a:r>
              <a:t> bei der Erstellung des Medienprodukts beachtet zu haben:</a:t>
            </a:r>
          </a:p>
          <a:p>
            <a:pPr lvl="1" marL="871219" indent="-435609" defTabSz="572516">
              <a:spcBef>
                <a:spcPts val="3100"/>
              </a:spcBef>
              <a:buBlip>
                <a:blip r:embed="rId2"/>
              </a:buBlip>
              <a:defRPr sz="4018"/>
            </a:pPr>
            <a:r>
              <a:t>Angabe von Quellen und Nutzungslizenzen sind enthalten (bei Verwendung medialer Bestandteile Dritter)</a:t>
            </a:r>
          </a:p>
          <a:p>
            <a:pPr marL="435609" indent="-435609" defTabSz="572516">
              <a:spcBef>
                <a:spcPts val="3100"/>
              </a:spcBef>
              <a:buBlip>
                <a:blip r:embed="rId2"/>
              </a:buBlip>
              <a:defRPr sz="4018"/>
            </a:pPr>
            <a:r>
              <a:t>Das </a:t>
            </a:r>
            <a:r>
              <a:rPr b="1"/>
              <a:t>Persönlichkeitsrecht</a:t>
            </a:r>
            <a:r>
              <a:t> der beteiligten Personen beachtet zu haben:</a:t>
            </a:r>
          </a:p>
          <a:p>
            <a:pPr lvl="1" marL="871219" indent="-435609" defTabSz="572516">
              <a:spcBef>
                <a:spcPts val="3100"/>
              </a:spcBef>
              <a:buBlip>
                <a:blip r:embed="rId2"/>
              </a:buBlip>
              <a:defRPr sz="4018"/>
            </a:pPr>
            <a:r>
              <a:t>Einverständniserklärung aller Teilnehmer:innen hinsichtlich Bild-, Ton- und Filmaufnahmen liegen vor (jederzeit widerrufbar)</a:t>
            </a:r>
          </a:p>
          <a:p>
            <a:pPr marL="435609" indent="-435609" defTabSz="572516">
              <a:spcBef>
                <a:spcPts val="3100"/>
              </a:spcBef>
              <a:buBlip>
                <a:blip r:embed="rId2"/>
              </a:buBlip>
              <a:defRPr sz="4018"/>
            </a:pPr>
            <a:r>
              <a:t>Die </a:t>
            </a:r>
            <a:r>
              <a:rPr b="1"/>
              <a:t>Kenntnisnahme</a:t>
            </a:r>
            <a:r>
              <a:t> von:</a:t>
            </a:r>
          </a:p>
          <a:p>
            <a:pPr lvl="1" marL="871219" indent="-435609" defTabSz="572516">
              <a:spcBef>
                <a:spcPts val="3100"/>
              </a:spcBef>
              <a:buBlip>
                <a:blip r:embed="rId2"/>
              </a:buBlip>
              <a:defRPr sz="4018"/>
            </a:pPr>
            <a:r>
              <a:t>Das eingereichte Material wird inkl. der evtl. angegebenen personenbezogenen Daten (Name/n, Email-Adresse/n, Fotos/Videos/Audios) auf der städtischen OwnCloud zwischengespeichert und bis auf Widerruf auf der Homepage des Medienzentrums Hamm zum Download bereitgestellt - S. CC-Lizenz rechts unten!</a:t>
            </a:r>
          </a:p>
        </p:txBody>
      </p:sp>
      <p:pic>
        <p:nvPicPr>
          <p:cNvPr id="184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842790" y="12949973"/>
            <a:ext cx="1978693" cy="3705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kizzierung des Projek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Skizzierung des Projekts</a:t>
            </a:r>
          </a:p>
        </p:txBody>
      </p:sp>
      <p:sp>
        <p:nvSpPr>
          <p:cNvPr id="187" name="Zum Bearbeiten doppeltippen"/>
          <p:cNvSpPr txBox="1"/>
          <p:nvPr>
            <p:ph type="body" idx="1"/>
          </p:nvPr>
        </p:nvSpPr>
        <p:spPr>
          <a:xfrm>
            <a:off x="1936750" y="3943350"/>
            <a:ext cx="20510500" cy="80645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pic>
        <p:nvPicPr>
          <p:cNvPr id="188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842790" y="12949973"/>
            <a:ext cx="1978693" cy="3705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Zum Bearbeiten doppeltippe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pic>
        <p:nvPicPr>
          <p:cNvPr id="191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842790" y="12949973"/>
            <a:ext cx="1978693" cy="3705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Bildergalerie"/>
          <p:cNvSpPr txBox="1"/>
          <p:nvPr>
            <p:ph type="title"/>
          </p:nvPr>
        </p:nvSpPr>
        <p:spPr>
          <a:xfrm>
            <a:off x="1936750" y="355600"/>
            <a:ext cx="20510500" cy="3429000"/>
          </a:xfrm>
          <a:prstGeom prst="rect">
            <a:avLst/>
          </a:prstGeom>
        </p:spPr>
        <p:txBody>
          <a:bodyPr/>
          <a:lstStyle/>
          <a:p>
            <a:pPr/>
            <a:r>
              <a:t>Bildergalerie</a:t>
            </a:r>
          </a:p>
        </p:txBody>
      </p:sp>
      <p:pic>
        <p:nvPicPr>
          <p:cNvPr id="194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42790" y="12949973"/>
            <a:ext cx="1978693" cy="3705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Vide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Video</a:t>
            </a:r>
          </a:p>
        </p:txBody>
      </p:sp>
      <p:pic>
        <p:nvPicPr>
          <p:cNvPr id="197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42790" y="12949973"/>
            <a:ext cx="1978693" cy="3705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Blueprint">
  <a:themeElements>
    <a:clrScheme name="Blueprint">
      <a:dk1>
        <a:srgbClr val="AB7655"/>
      </a:dk1>
      <a:lt1>
        <a:srgbClr val="558AAB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ueprint">
  <a:themeElements>
    <a:clrScheme name="Bluepri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